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3"/>
  </p:notesMasterIdLst>
  <p:sldIdLst>
    <p:sldId id="303"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4994"/>
    <a:srgbClr val="00A3DB"/>
    <a:srgbClr val="60AED3"/>
    <a:srgbClr val="F50057"/>
    <a:srgbClr val="E7ECF5"/>
    <a:srgbClr val="00BFA6"/>
    <a:srgbClr val="FDCDDD"/>
    <a:srgbClr val="D2EFF8"/>
    <a:srgbClr val="D2F2ED"/>
    <a:srgbClr val="8888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02"/>
    <p:restoredTop sz="96525"/>
  </p:normalViewPr>
  <p:slideViewPr>
    <p:cSldViewPr snapToGrid="0" snapToObjects="1" showGuides="1">
      <p:cViewPr varScale="1">
        <p:scale>
          <a:sx n="72" d="100"/>
          <a:sy n="72" d="100"/>
        </p:scale>
        <p:origin x="208" y="1240"/>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7F4AEC-7A8C-3847-9919-1A7EE83199B1}"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C8A121-80C0-D943-8069-961433FAD416}" type="slidenum">
              <a:rPr kumimoji="1" lang="ja-JP" altLang="en-US" smtClean="0"/>
              <a:t>‹#›</a:t>
            </a:fld>
            <a:endParaRPr kumimoji="1" lang="ja-JP" altLang="en-US"/>
          </a:p>
        </p:txBody>
      </p:sp>
    </p:spTree>
    <p:extLst>
      <p:ext uri="{BB962C8B-B14F-4D97-AF65-F5344CB8AC3E}">
        <p14:creationId xmlns:p14="http://schemas.microsoft.com/office/powerpoint/2010/main" val="2772779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753798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キーメッセージな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449D980-4C16-3549-940A-BAE03A627205}"/>
              </a:ext>
            </a:extLst>
          </p:cNvPr>
          <p:cNvSpPr/>
          <p:nvPr userDrawn="1"/>
        </p:nvSpPr>
        <p:spPr>
          <a:xfrm>
            <a:off x="0" y="0"/>
            <a:ext cx="12192000" cy="6858000"/>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a:extLst>
              <a:ext uri="{FF2B5EF4-FFF2-40B4-BE49-F238E27FC236}">
                <a16:creationId xmlns:a16="http://schemas.microsoft.com/office/drawing/2014/main" id="{E4F2E0DA-09A7-1543-BBD5-CD8214DF30A6}"/>
              </a:ext>
            </a:extLst>
          </p:cNvPr>
          <p:cNvSpPr/>
          <p:nvPr userDrawn="1"/>
        </p:nvSpPr>
        <p:spPr>
          <a:xfrm>
            <a:off x="222422" y="667265"/>
            <a:ext cx="11779030" cy="5733535"/>
          </a:xfrm>
          <a:prstGeom prst="roundRect">
            <a:avLst>
              <a:gd name="adj" fmla="val 136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a:extLst>
              <a:ext uri="{FF2B5EF4-FFF2-40B4-BE49-F238E27FC236}">
                <a16:creationId xmlns:a16="http://schemas.microsoft.com/office/drawing/2014/main" id="{44D91727-9843-AD4B-A9CD-4A0B6D833AEB}"/>
              </a:ext>
            </a:extLst>
          </p:cNvPr>
          <p:cNvCxnSpPr>
            <a:cxnSpLocks/>
          </p:cNvCxnSpPr>
          <p:nvPr userDrawn="1"/>
        </p:nvCxnSpPr>
        <p:spPr>
          <a:xfrm>
            <a:off x="181962" y="516945"/>
            <a:ext cx="11819490" cy="0"/>
          </a:xfrm>
          <a:prstGeom prst="line">
            <a:avLst/>
          </a:prstGeom>
          <a:ln w="25400">
            <a:solidFill>
              <a:srgbClr val="EDEDED"/>
            </a:solidFill>
          </a:ln>
        </p:spPr>
        <p:style>
          <a:lnRef idx="1">
            <a:schemeClr val="accent1"/>
          </a:lnRef>
          <a:fillRef idx="0">
            <a:schemeClr val="accent1"/>
          </a:fillRef>
          <a:effectRef idx="0">
            <a:schemeClr val="accent1"/>
          </a:effectRef>
          <a:fontRef idx="minor">
            <a:schemeClr val="tx1"/>
          </a:fontRef>
        </p:style>
      </p:cxnSp>
      <p:sp>
        <p:nvSpPr>
          <p:cNvPr id="16" name="Slide Number Placeholder 1">
            <a:extLst>
              <a:ext uri="{FF2B5EF4-FFF2-40B4-BE49-F238E27FC236}">
                <a16:creationId xmlns:a16="http://schemas.microsoft.com/office/drawing/2014/main" id="{F7607463-EB34-FF43-A115-540232012789}"/>
              </a:ext>
            </a:extLst>
          </p:cNvPr>
          <p:cNvSpPr txBox="1">
            <a:spLocks/>
          </p:cNvSpPr>
          <p:nvPr userDrawn="1"/>
        </p:nvSpPr>
        <p:spPr>
          <a:xfrm>
            <a:off x="11802552" y="6489482"/>
            <a:ext cx="198900" cy="244800"/>
          </a:xfrm>
          <a:prstGeom prst="rect">
            <a:avLst/>
          </a:prstGeom>
        </p:spPr>
        <p:txBody>
          <a:bodyPr vert="horz" lIns="0" tIns="0" rIns="0" bIns="0" rtlCol="0" anchor="ctr"/>
          <a:lstStyle>
            <a:defPPr>
              <a:defRPr lang="ja-JP"/>
            </a:defPPr>
            <a:lvl1pPr marL="0" algn="l" defTabSz="457200" rtl="0" eaLnBrk="1" latinLnBrk="0" hangingPunct="1">
              <a:defRPr kumimoji="1" lang="en-US" sz="650" b="0" i="0" kern="1200" smtClean="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a:fld id="{8917037F-13F4-43B6-99FF-D710FE0C4777}" type="slidenum">
              <a:rPr lang="en-GB" sz="900" b="0" i="0" smtClean="0">
                <a:solidFill>
                  <a:srgbClr val="000000"/>
                </a:solidFill>
                <a:latin typeface="Avenir Next" panose="020B0503020202020204" pitchFamily="34" charset="0"/>
              </a:rPr>
              <a:pPr algn="ctr"/>
              <a:t>‹#›</a:t>
            </a:fld>
            <a:endParaRPr lang="en-GB" sz="900" b="0" i="0" dirty="0">
              <a:solidFill>
                <a:srgbClr val="000000"/>
              </a:solidFill>
              <a:latin typeface="Avenir Next" panose="020B0503020202020204" pitchFamily="34" charset="0"/>
            </a:endParaRPr>
          </a:p>
        </p:txBody>
      </p:sp>
      <p:sp>
        <p:nvSpPr>
          <p:cNvPr id="10" name="Copyright">
            <a:extLst>
              <a:ext uri="{FF2B5EF4-FFF2-40B4-BE49-F238E27FC236}">
                <a16:creationId xmlns:a16="http://schemas.microsoft.com/office/drawing/2014/main" id="{93683379-6DEF-4B43-AE76-1EACBF4CEF5E}"/>
              </a:ext>
            </a:extLst>
          </p:cNvPr>
          <p:cNvSpPr txBox="1"/>
          <p:nvPr userDrawn="1"/>
        </p:nvSpPr>
        <p:spPr>
          <a:xfrm>
            <a:off x="190548" y="6488061"/>
            <a:ext cx="3345107" cy="246221"/>
          </a:xfrm>
          <a:prstGeom prst="rect">
            <a:avLst/>
          </a:prstGeom>
          <a:noFill/>
        </p:spPr>
        <p:txBody>
          <a:bodyPr wrap="square" lIns="0" rIns="0" rtlCol="0" anchor="ctr" anchorCtr="0">
            <a:noAutofit/>
          </a:bodyPr>
          <a:lstStyle/>
          <a:p>
            <a:pPr marL="0" marR="0" algn="l" defTabSz="457200" rtl="0" eaLnBrk="1" fontAlgn="base" latinLnBrk="0" hangingPunct="1">
              <a:lnSpc>
                <a:spcPct val="100000"/>
              </a:lnSpc>
              <a:spcBef>
                <a:spcPct val="20000"/>
              </a:spcBef>
              <a:spcAft>
                <a:spcPct val="0"/>
              </a:spcAft>
              <a:buClr>
                <a:srgbClr val="000000"/>
              </a:buClr>
              <a:buFont typeface="Arial"/>
            </a:pPr>
            <a:r>
              <a:rPr kumimoji="1" lang="en-US" altLang="ja-JP" sz="800" b="0" i="0" u="none" strike="noStrike" kern="1200" cap="none" spc="0" dirty="0">
                <a:solidFill>
                  <a:srgbClr val="000000"/>
                </a:solidFill>
                <a:latin typeface="Avenir Next" panose="020B0503020202020204" pitchFamily="34" charset="0"/>
                <a:ea typeface="+mn-ea"/>
                <a:cs typeface="Arial" panose="020B0604020202020204" pitchFamily="34" charset="0"/>
              </a:rPr>
              <a:t>Copyright © TECHNO-PORT Inc. All Right Reserved.</a:t>
            </a:r>
            <a:endParaRPr kumimoji="1" lang="ja-JP" altLang="en-US" sz="800" b="0" i="0" u="none" strike="noStrike" kern="1200" cap="none" spc="0">
              <a:solidFill>
                <a:srgbClr val="000000"/>
              </a:solidFill>
              <a:latin typeface="Avenir Next" panose="020B0503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26012092"/>
      </p:ext>
    </p:extLst>
  </p:cSld>
  <p:clrMapOvr>
    <a:masterClrMapping/>
  </p:clrMapOvr>
  <p:extLst>
    <p:ext uri="{DCECCB84-F9BA-43D5-87BE-67443E8EF086}">
      <p15:sldGuideLst xmlns:p15="http://schemas.microsoft.com/office/powerpoint/2012/main">
        <p15:guide id="1" pos="3840">
          <p15:clr>
            <a:srgbClr val="FBAE40"/>
          </p15:clr>
        </p15:guide>
        <p15:guide id="2" pos="7333">
          <p15:clr>
            <a:srgbClr val="FBAE40"/>
          </p15:clr>
        </p15:guide>
        <p15:guide id="3" pos="347">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キーメッセージな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449D980-4C16-3549-940A-BAE03A627205}"/>
              </a:ext>
            </a:extLst>
          </p:cNvPr>
          <p:cNvSpPr/>
          <p:nvPr userDrawn="1"/>
        </p:nvSpPr>
        <p:spPr>
          <a:xfrm>
            <a:off x="0" y="0"/>
            <a:ext cx="12192000" cy="6858000"/>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a:extLst>
              <a:ext uri="{FF2B5EF4-FFF2-40B4-BE49-F238E27FC236}">
                <a16:creationId xmlns:a16="http://schemas.microsoft.com/office/drawing/2014/main" id="{E4F2E0DA-09A7-1543-BBD5-CD8214DF30A6}"/>
              </a:ext>
            </a:extLst>
          </p:cNvPr>
          <p:cNvSpPr/>
          <p:nvPr userDrawn="1"/>
        </p:nvSpPr>
        <p:spPr>
          <a:xfrm>
            <a:off x="222422" y="990124"/>
            <a:ext cx="11779030" cy="5410676"/>
          </a:xfrm>
          <a:prstGeom prst="roundRect">
            <a:avLst>
              <a:gd name="adj" fmla="val 136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a:extLst>
              <a:ext uri="{FF2B5EF4-FFF2-40B4-BE49-F238E27FC236}">
                <a16:creationId xmlns:a16="http://schemas.microsoft.com/office/drawing/2014/main" id="{44D91727-9843-AD4B-A9CD-4A0B6D833AEB}"/>
              </a:ext>
            </a:extLst>
          </p:cNvPr>
          <p:cNvCxnSpPr>
            <a:cxnSpLocks/>
          </p:cNvCxnSpPr>
          <p:nvPr userDrawn="1"/>
        </p:nvCxnSpPr>
        <p:spPr>
          <a:xfrm>
            <a:off x="181962" y="516945"/>
            <a:ext cx="11819490" cy="0"/>
          </a:xfrm>
          <a:prstGeom prst="line">
            <a:avLst/>
          </a:prstGeom>
          <a:ln w="25400">
            <a:solidFill>
              <a:srgbClr val="EDEDED"/>
            </a:solidFill>
          </a:ln>
        </p:spPr>
        <p:style>
          <a:lnRef idx="1">
            <a:schemeClr val="accent1"/>
          </a:lnRef>
          <a:fillRef idx="0">
            <a:schemeClr val="accent1"/>
          </a:fillRef>
          <a:effectRef idx="0">
            <a:schemeClr val="accent1"/>
          </a:effectRef>
          <a:fontRef idx="minor">
            <a:schemeClr val="tx1"/>
          </a:fontRef>
        </p:style>
      </p:cxnSp>
      <p:sp>
        <p:nvSpPr>
          <p:cNvPr id="16" name="Slide Number Placeholder 1">
            <a:extLst>
              <a:ext uri="{FF2B5EF4-FFF2-40B4-BE49-F238E27FC236}">
                <a16:creationId xmlns:a16="http://schemas.microsoft.com/office/drawing/2014/main" id="{F7607463-EB34-FF43-A115-540232012789}"/>
              </a:ext>
            </a:extLst>
          </p:cNvPr>
          <p:cNvSpPr txBox="1">
            <a:spLocks/>
          </p:cNvSpPr>
          <p:nvPr userDrawn="1"/>
        </p:nvSpPr>
        <p:spPr>
          <a:xfrm>
            <a:off x="11802552" y="6489482"/>
            <a:ext cx="198900" cy="244800"/>
          </a:xfrm>
          <a:prstGeom prst="rect">
            <a:avLst/>
          </a:prstGeom>
        </p:spPr>
        <p:txBody>
          <a:bodyPr vert="horz" lIns="0" tIns="0" rIns="0" bIns="0" rtlCol="0" anchor="ctr"/>
          <a:lstStyle>
            <a:defPPr>
              <a:defRPr lang="ja-JP"/>
            </a:defPPr>
            <a:lvl1pPr marL="0" algn="l" defTabSz="457200" rtl="0" eaLnBrk="1" latinLnBrk="0" hangingPunct="1">
              <a:defRPr kumimoji="1" lang="en-US" sz="650" b="0" i="0" kern="1200" smtClean="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a:fld id="{8917037F-13F4-43B6-99FF-D710FE0C4777}" type="slidenum">
              <a:rPr lang="en-GB" sz="900" b="0" i="0" smtClean="0">
                <a:solidFill>
                  <a:srgbClr val="000000"/>
                </a:solidFill>
                <a:latin typeface="Avenir Next" panose="020B0503020202020204" pitchFamily="34" charset="0"/>
              </a:rPr>
              <a:pPr algn="ctr"/>
              <a:t>‹#›</a:t>
            </a:fld>
            <a:endParaRPr lang="en-GB" sz="900" b="0" i="0" dirty="0">
              <a:solidFill>
                <a:srgbClr val="000000"/>
              </a:solidFill>
              <a:latin typeface="Avenir Next" panose="020B0503020202020204" pitchFamily="34" charset="0"/>
            </a:endParaRPr>
          </a:p>
        </p:txBody>
      </p:sp>
      <p:sp>
        <p:nvSpPr>
          <p:cNvPr id="10" name="Copyright">
            <a:extLst>
              <a:ext uri="{FF2B5EF4-FFF2-40B4-BE49-F238E27FC236}">
                <a16:creationId xmlns:a16="http://schemas.microsoft.com/office/drawing/2014/main" id="{93683379-6DEF-4B43-AE76-1EACBF4CEF5E}"/>
              </a:ext>
            </a:extLst>
          </p:cNvPr>
          <p:cNvSpPr txBox="1"/>
          <p:nvPr userDrawn="1"/>
        </p:nvSpPr>
        <p:spPr>
          <a:xfrm>
            <a:off x="190548" y="6488061"/>
            <a:ext cx="3345107" cy="246221"/>
          </a:xfrm>
          <a:prstGeom prst="rect">
            <a:avLst/>
          </a:prstGeom>
          <a:noFill/>
        </p:spPr>
        <p:txBody>
          <a:bodyPr wrap="square" lIns="0" rIns="0" rtlCol="0" anchor="ctr" anchorCtr="0">
            <a:noAutofit/>
          </a:bodyPr>
          <a:lstStyle/>
          <a:p>
            <a:pPr marL="0" marR="0" algn="l" defTabSz="457200" rtl="0" eaLnBrk="1" fontAlgn="base" latinLnBrk="0" hangingPunct="1">
              <a:lnSpc>
                <a:spcPct val="100000"/>
              </a:lnSpc>
              <a:spcBef>
                <a:spcPct val="20000"/>
              </a:spcBef>
              <a:spcAft>
                <a:spcPct val="0"/>
              </a:spcAft>
              <a:buClr>
                <a:srgbClr val="000000"/>
              </a:buClr>
              <a:buFont typeface="Arial"/>
            </a:pPr>
            <a:r>
              <a:rPr kumimoji="1" lang="en-US" altLang="ja-JP" sz="800" b="0" i="0" u="none" strike="noStrike" kern="1200" cap="none" spc="0" dirty="0">
                <a:solidFill>
                  <a:srgbClr val="000000"/>
                </a:solidFill>
                <a:latin typeface="Avenir Next" panose="020B0503020202020204" pitchFamily="34" charset="0"/>
                <a:ea typeface="+mn-ea"/>
                <a:cs typeface="Arial" panose="020B0604020202020204" pitchFamily="34" charset="0"/>
              </a:rPr>
              <a:t>Copyright © TECHNO-PORT Inc. All Right Reserved.</a:t>
            </a:r>
            <a:endParaRPr kumimoji="1" lang="ja-JP" altLang="en-US" sz="800" b="0" i="0" u="none" strike="noStrike" kern="1200" cap="none" spc="0">
              <a:solidFill>
                <a:srgbClr val="000000"/>
              </a:solidFill>
              <a:latin typeface="Avenir Next" panose="020B0503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12019243"/>
      </p:ext>
    </p:extLst>
  </p:cSld>
  <p:clrMapOvr>
    <a:masterClrMapping/>
  </p:clrMapOvr>
  <p:extLst>
    <p:ext uri="{DCECCB84-F9BA-43D5-87BE-67443E8EF086}">
      <p15:sldGuideLst xmlns:p15="http://schemas.microsoft.com/office/powerpoint/2012/main">
        <p15:guide id="1" pos="3840">
          <p15:clr>
            <a:srgbClr val="FBAE40"/>
          </p15:clr>
        </p15:guide>
        <p15:guide id="2" pos="7333">
          <p15:clr>
            <a:srgbClr val="FBAE40"/>
          </p15:clr>
        </p15:guide>
        <p15:guide id="3" pos="347">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C50EEDB8-38D1-F046-A1B2-D87CBAC6746C}"/>
              </a:ext>
            </a:extLst>
          </p:cNvPr>
          <p:cNvSpPr/>
          <p:nvPr userDrawn="1"/>
        </p:nvSpPr>
        <p:spPr>
          <a:xfrm>
            <a:off x="0" y="0"/>
            <a:ext cx="12192000" cy="6858000"/>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a:extLst>
              <a:ext uri="{FF2B5EF4-FFF2-40B4-BE49-F238E27FC236}">
                <a16:creationId xmlns:a16="http://schemas.microsoft.com/office/drawing/2014/main" id="{2F5FF3FD-5784-F34A-AB81-FC3F47FBA459}"/>
              </a:ext>
            </a:extLst>
          </p:cNvPr>
          <p:cNvSpPr/>
          <p:nvPr userDrawn="1"/>
        </p:nvSpPr>
        <p:spPr>
          <a:xfrm>
            <a:off x="222422" y="1343893"/>
            <a:ext cx="11779030" cy="5056908"/>
          </a:xfrm>
          <a:prstGeom prst="roundRect">
            <a:avLst>
              <a:gd name="adj" fmla="val 136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3A9CAEB0-0E5D-644E-BB6A-BD6F6C7798C3}"/>
              </a:ext>
            </a:extLst>
          </p:cNvPr>
          <p:cNvCxnSpPr>
            <a:cxnSpLocks/>
          </p:cNvCxnSpPr>
          <p:nvPr userDrawn="1"/>
        </p:nvCxnSpPr>
        <p:spPr>
          <a:xfrm>
            <a:off x="181962" y="516945"/>
            <a:ext cx="11819490" cy="0"/>
          </a:xfrm>
          <a:prstGeom prst="line">
            <a:avLst/>
          </a:prstGeom>
          <a:ln w="25400">
            <a:solidFill>
              <a:srgbClr val="EDEDED"/>
            </a:solidFill>
          </a:ln>
        </p:spPr>
        <p:style>
          <a:lnRef idx="1">
            <a:schemeClr val="accent1"/>
          </a:lnRef>
          <a:fillRef idx="0">
            <a:schemeClr val="accent1"/>
          </a:fillRef>
          <a:effectRef idx="0">
            <a:schemeClr val="accent1"/>
          </a:effectRef>
          <a:fontRef idx="minor">
            <a:schemeClr val="tx1"/>
          </a:fontRef>
        </p:style>
      </p:cxnSp>
      <p:sp>
        <p:nvSpPr>
          <p:cNvPr id="7" name="Copyright">
            <a:extLst>
              <a:ext uri="{FF2B5EF4-FFF2-40B4-BE49-F238E27FC236}">
                <a16:creationId xmlns:a16="http://schemas.microsoft.com/office/drawing/2014/main" id="{9DADC922-7CD2-664D-9AB8-C713F3572F43}"/>
              </a:ext>
            </a:extLst>
          </p:cNvPr>
          <p:cNvSpPr txBox="1"/>
          <p:nvPr userDrawn="1"/>
        </p:nvSpPr>
        <p:spPr>
          <a:xfrm>
            <a:off x="190548" y="6488061"/>
            <a:ext cx="3345107" cy="246221"/>
          </a:xfrm>
          <a:prstGeom prst="rect">
            <a:avLst/>
          </a:prstGeom>
          <a:noFill/>
        </p:spPr>
        <p:txBody>
          <a:bodyPr wrap="square" lIns="0" rIns="0" rtlCol="0" anchor="ctr" anchorCtr="0">
            <a:noAutofit/>
          </a:bodyPr>
          <a:lstStyle/>
          <a:p>
            <a:pPr marL="0" marR="0" algn="l" defTabSz="457200" rtl="0" eaLnBrk="1" fontAlgn="base" latinLnBrk="0" hangingPunct="1">
              <a:lnSpc>
                <a:spcPct val="100000"/>
              </a:lnSpc>
              <a:spcBef>
                <a:spcPct val="20000"/>
              </a:spcBef>
              <a:spcAft>
                <a:spcPct val="0"/>
              </a:spcAft>
              <a:buClr>
                <a:srgbClr val="000000"/>
              </a:buClr>
              <a:buFont typeface="Arial"/>
            </a:pPr>
            <a:r>
              <a:rPr kumimoji="1" lang="en-US" altLang="ja-JP" sz="800" b="0" i="0" u="none" strike="noStrike" kern="1200" cap="none" spc="0" dirty="0">
                <a:solidFill>
                  <a:srgbClr val="000000"/>
                </a:solidFill>
                <a:latin typeface="Avenir Next" panose="020B0503020202020204" pitchFamily="34" charset="0"/>
                <a:ea typeface="+mn-ea"/>
                <a:cs typeface="Arial" panose="020B0604020202020204" pitchFamily="34" charset="0"/>
              </a:rPr>
              <a:t>Copyright © TECHNO-PORT Inc. All Right Reserved.</a:t>
            </a:r>
            <a:endParaRPr kumimoji="1" lang="ja-JP" altLang="en-US" sz="800" b="0" i="0" u="none" strike="noStrike" kern="1200" cap="none" spc="0">
              <a:solidFill>
                <a:srgbClr val="000000"/>
              </a:solidFill>
              <a:latin typeface="Avenir Next" panose="020B0503020202020204" pitchFamily="34" charset="0"/>
              <a:ea typeface="+mn-ea"/>
              <a:cs typeface="Arial" panose="020B0604020202020204" pitchFamily="34" charset="0"/>
            </a:endParaRPr>
          </a:p>
        </p:txBody>
      </p:sp>
      <p:sp>
        <p:nvSpPr>
          <p:cNvPr id="8" name="Slide Number Placeholder 1">
            <a:extLst>
              <a:ext uri="{FF2B5EF4-FFF2-40B4-BE49-F238E27FC236}">
                <a16:creationId xmlns:a16="http://schemas.microsoft.com/office/drawing/2014/main" id="{0DB64479-F211-AF4E-97E9-4E7D88F283B7}"/>
              </a:ext>
            </a:extLst>
          </p:cNvPr>
          <p:cNvSpPr txBox="1">
            <a:spLocks/>
          </p:cNvSpPr>
          <p:nvPr userDrawn="1"/>
        </p:nvSpPr>
        <p:spPr>
          <a:xfrm>
            <a:off x="11802552" y="6489482"/>
            <a:ext cx="198900" cy="244800"/>
          </a:xfrm>
          <a:prstGeom prst="rect">
            <a:avLst/>
          </a:prstGeom>
        </p:spPr>
        <p:txBody>
          <a:bodyPr vert="horz" lIns="0" tIns="0" rIns="0" bIns="0" rtlCol="0" anchor="ctr"/>
          <a:lstStyle>
            <a:defPPr>
              <a:defRPr lang="ja-JP"/>
            </a:defPPr>
            <a:lvl1pPr marL="0" algn="l" defTabSz="457200" rtl="0" eaLnBrk="1" latinLnBrk="0" hangingPunct="1">
              <a:defRPr kumimoji="1" lang="en-US" sz="650" b="0" i="0" kern="1200" smtClean="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a:fld id="{8917037F-13F4-43B6-99FF-D710FE0C4777}" type="slidenum">
              <a:rPr lang="en-GB" sz="900" b="0" i="0" smtClean="0">
                <a:solidFill>
                  <a:srgbClr val="000000"/>
                </a:solidFill>
                <a:latin typeface="Avenir Next" panose="020B0503020202020204" pitchFamily="34" charset="0"/>
              </a:rPr>
              <a:pPr algn="ctr"/>
              <a:t>‹#›</a:t>
            </a:fld>
            <a:endParaRPr lang="en-GB" sz="900" b="0" i="0" dirty="0">
              <a:solidFill>
                <a:srgbClr val="000000"/>
              </a:solidFill>
              <a:latin typeface="Avenir Next" panose="020B0503020202020204" pitchFamily="34" charset="0"/>
            </a:endParaRPr>
          </a:p>
        </p:txBody>
      </p:sp>
    </p:spTree>
    <p:extLst>
      <p:ext uri="{BB962C8B-B14F-4D97-AF65-F5344CB8AC3E}">
        <p14:creationId xmlns:p14="http://schemas.microsoft.com/office/powerpoint/2010/main" val="1967349237"/>
      </p:ext>
    </p:extLst>
  </p:cSld>
  <p:clrMapOvr>
    <a:masterClrMapping/>
  </p:clrMapOvr>
  <p:extLst>
    <p:ext uri="{DCECCB84-F9BA-43D5-87BE-67443E8EF086}">
      <p15:sldGuideLst xmlns:p15="http://schemas.microsoft.com/office/powerpoint/2012/main">
        <p15:guide id="1" pos="3840" userDrawn="1">
          <p15:clr>
            <a:srgbClr val="FBAE40"/>
          </p15:clr>
        </p15:guide>
        <p15:guide id="2" pos="347" userDrawn="1">
          <p15:clr>
            <a:srgbClr val="FBAE40"/>
          </p15:clr>
        </p15:guide>
        <p15:guide id="3" pos="7333"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35245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8CD45E35-E922-358C-4B4F-A2AE1D4FD686}"/>
              </a:ext>
            </a:extLst>
          </p:cNvPr>
          <p:cNvSpPr/>
          <p:nvPr/>
        </p:nvSpPr>
        <p:spPr bwMode="auto">
          <a:xfrm>
            <a:off x="482147" y="875028"/>
            <a:ext cx="1305512" cy="504056"/>
          </a:xfrm>
          <a:prstGeom prst="rect">
            <a:avLst/>
          </a:prstGeom>
          <a:solidFill>
            <a:schemeClr val="tx2"/>
          </a:solidFill>
          <a:ln>
            <a:no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pPr algn="ctr"/>
            <a:r>
              <a:rPr kumimoji="1" lang="ja-JP" altLang="en-US" sz="1100">
                <a:solidFill>
                  <a:schemeClr val="bg1"/>
                </a:solidFill>
                <a:latin typeface="Meiryo" panose="020B0604030504040204" pitchFamily="34" charset="-128"/>
                <a:ea typeface="Meiryo" panose="020B0604030504040204" pitchFamily="34" charset="-128"/>
              </a:rPr>
              <a:t>フェーズ</a:t>
            </a:r>
          </a:p>
        </p:txBody>
      </p:sp>
      <p:sp>
        <p:nvSpPr>
          <p:cNvPr id="7" name="正方形/長方形 6">
            <a:extLst>
              <a:ext uri="{FF2B5EF4-FFF2-40B4-BE49-F238E27FC236}">
                <a16:creationId xmlns:a16="http://schemas.microsoft.com/office/drawing/2014/main" id="{15B91915-7BAD-8969-0813-729F3BD65AA8}"/>
              </a:ext>
            </a:extLst>
          </p:cNvPr>
          <p:cNvSpPr/>
          <p:nvPr/>
        </p:nvSpPr>
        <p:spPr bwMode="auto">
          <a:xfrm>
            <a:off x="478993" y="1486884"/>
            <a:ext cx="1305512" cy="1332359"/>
          </a:xfrm>
          <a:prstGeom prst="rect">
            <a:avLst/>
          </a:prstGeom>
          <a:solidFill>
            <a:schemeClr val="tx2"/>
          </a:solidFill>
          <a:ln>
            <a:no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pPr algn="ctr"/>
            <a:r>
              <a:rPr kumimoji="1" lang="ja-JP" altLang="en-US" sz="1100">
                <a:solidFill>
                  <a:schemeClr val="bg1"/>
                </a:solidFill>
                <a:latin typeface="Meiryo" panose="020B0604030504040204" pitchFamily="34" charset="-128"/>
                <a:ea typeface="Meiryo" panose="020B0604030504040204" pitchFamily="34" charset="-128"/>
              </a:rPr>
              <a:t>行動</a:t>
            </a:r>
          </a:p>
        </p:txBody>
      </p:sp>
      <p:sp>
        <p:nvSpPr>
          <p:cNvPr id="8" name="正方形/長方形 7">
            <a:extLst>
              <a:ext uri="{FF2B5EF4-FFF2-40B4-BE49-F238E27FC236}">
                <a16:creationId xmlns:a16="http://schemas.microsoft.com/office/drawing/2014/main" id="{8511B455-1B3D-A65C-B6FA-1E57AA82F9CD}"/>
              </a:ext>
            </a:extLst>
          </p:cNvPr>
          <p:cNvSpPr/>
          <p:nvPr/>
        </p:nvSpPr>
        <p:spPr bwMode="auto">
          <a:xfrm>
            <a:off x="478993" y="2927044"/>
            <a:ext cx="1305512" cy="744239"/>
          </a:xfrm>
          <a:prstGeom prst="rect">
            <a:avLst/>
          </a:prstGeom>
          <a:solidFill>
            <a:schemeClr val="tx2"/>
          </a:solidFill>
          <a:ln>
            <a:no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pPr algn="ctr"/>
            <a:r>
              <a:rPr kumimoji="1" lang="ja-JP" altLang="en-US" sz="1100">
                <a:solidFill>
                  <a:schemeClr val="bg1"/>
                </a:solidFill>
                <a:latin typeface="Meiryo" panose="020B0604030504040204" pitchFamily="34" charset="-128"/>
                <a:ea typeface="Meiryo" panose="020B0604030504040204" pitchFamily="34" charset="-128"/>
              </a:rPr>
              <a:t>ユーザーの</a:t>
            </a:r>
            <a:br>
              <a:rPr lang="en-US" altLang="ja-JP" sz="1100" dirty="0">
                <a:solidFill>
                  <a:schemeClr val="bg1"/>
                </a:solidFill>
                <a:latin typeface="Meiryo" panose="020B0604030504040204" pitchFamily="34" charset="-128"/>
                <a:ea typeface="Meiryo" panose="020B0604030504040204" pitchFamily="34" charset="-128"/>
              </a:rPr>
            </a:br>
            <a:r>
              <a:rPr lang="ja-JP" altLang="en-US" sz="1100">
                <a:solidFill>
                  <a:schemeClr val="bg1"/>
                </a:solidFill>
                <a:latin typeface="Meiryo" panose="020B0604030504040204" pitchFamily="34" charset="-128"/>
                <a:ea typeface="Meiryo" panose="020B0604030504040204" pitchFamily="34" charset="-128"/>
              </a:rPr>
              <a:t>関心ごと</a:t>
            </a:r>
            <a:endParaRPr lang="en-US" altLang="ja-JP" sz="1100" dirty="0">
              <a:solidFill>
                <a:schemeClr val="bg1"/>
              </a:solidFill>
              <a:latin typeface="Meiryo" panose="020B0604030504040204" pitchFamily="34" charset="-128"/>
              <a:ea typeface="Meiryo" panose="020B0604030504040204" pitchFamily="34" charset="-128"/>
            </a:endParaRPr>
          </a:p>
        </p:txBody>
      </p:sp>
      <p:sp>
        <p:nvSpPr>
          <p:cNvPr id="9" name="山形 8">
            <a:extLst>
              <a:ext uri="{FF2B5EF4-FFF2-40B4-BE49-F238E27FC236}">
                <a16:creationId xmlns:a16="http://schemas.microsoft.com/office/drawing/2014/main" id="{257300C3-5BBA-36F4-9B1D-424CD4E20CDB}"/>
              </a:ext>
            </a:extLst>
          </p:cNvPr>
          <p:cNvSpPr/>
          <p:nvPr/>
        </p:nvSpPr>
        <p:spPr bwMode="auto">
          <a:xfrm>
            <a:off x="1859667" y="895459"/>
            <a:ext cx="2088232" cy="483625"/>
          </a:xfrm>
          <a:prstGeom prst="chevron">
            <a:avLst/>
          </a:prstGeom>
          <a:ln>
            <a:headEnd type="none"/>
            <a:tailEnd type="none"/>
          </a:ln>
        </p:spPr>
        <p:style>
          <a:lnRef idx="1">
            <a:schemeClr val="dk1"/>
          </a:lnRef>
          <a:fillRef idx="0">
            <a:schemeClr val="dk1"/>
          </a:fillRef>
          <a:effectRef idx="0">
            <a:schemeClr val="dk1"/>
          </a:effectRef>
          <a:fontRef idx="minor">
            <a:schemeClr val="tx1"/>
          </a:fontRef>
        </p:style>
        <p:txBody>
          <a:bodyPr rtlCol="0" anchor="ctr"/>
          <a:lstStyle/>
          <a:p>
            <a:pPr algn="ctr"/>
            <a:r>
              <a:rPr lang="ja-JP" altLang="en-US" sz="1000">
                <a:latin typeface="Meiryo" panose="020B0604030504040204" pitchFamily="34" charset="-128"/>
                <a:ea typeface="Meiryo" panose="020B0604030504040204" pitchFamily="34" charset="-128"/>
              </a:rPr>
              <a:t>具体的な行動に</a:t>
            </a:r>
            <a:br>
              <a:rPr lang="en-US" altLang="ja-JP" sz="1000" dirty="0">
                <a:latin typeface="Meiryo" panose="020B0604030504040204" pitchFamily="34" charset="-128"/>
                <a:ea typeface="Meiryo" panose="020B0604030504040204" pitchFamily="34" charset="-128"/>
              </a:rPr>
            </a:br>
            <a:r>
              <a:rPr lang="ja-JP" altLang="en-US" sz="1000">
                <a:latin typeface="Meiryo" panose="020B0604030504040204" pitchFamily="34" charset="-128"/>
                <a:ea typeface="Meiryo" panose="020B0604030504040204" pitchFamily="34" charset="-128"/>
              </a:rPr>
              <a:t>移る前の段階</a:t>
            </a:r>
            <a:endParaRPr kumimoji="1" lang="ja-JP" altLang="en-US" sz="1000">
              <a:solidFill>
                <a:schemeClr val="tx1"/>
              </a:solidFill>
              <a:latin typeface="Meiryo" panose="020B0604030504040204" pitchFamily="34" charset="-128"/>
              <a:ea typeface="Meiryo" panose="020B0604030504040204" pitchFamily="34" charset="-128"/>
            </a:endParaRPr>
          </a:p>
        </p:txBody>
      </p:sp>
      <p:sp>
        <p:nvSpPr>
          <p:cNvPr id="10" name="山形 9">
            <a:extLst>
              <a:ext uri="{FF2B5EF4-FFF2-40B4-BE49-F238E27FC236}">
                <a16:creationId xmlns:a16="http://schemas.microsoft.com/office/drawing/2014/main" id="{17BFC974-A108-1C44-5B03-F5FCA3B43129}"/>
              </a:ext>
            </a:extLst>
          </p:cNvPr>
          <p:cNvSpPr/>
          <p:nvPr/>
        </p:nvSpPr>
        <p:spPr bwMode="auto">
          <a:xfrm>
            <a:off x="3803883" y="896240"/>
            <a:ext cx="2088232" cy="483625"/>
          </a:xfrm>
          <a:prstGeom prst="chevron">
            <a:avLst/>
          </a:prstGeom>
          <a:ln>
            <a:headEnd type="none"/>
            <a:tailEnd type="none"/>
          </a:ln>
        </p:spPr>
        <p:style>
          <a:lnRef idx="1">
            <a:schemeClr val="dk1"/>
          </a:lnRef>
          <a:fillRef idx="0">
            <a:schemeClr val="dk1"/>
          </a:fillRef>
          <a:effectRef idx="0">
            <a:schemeClr val="dk1"/>
          </a:effectRef>
          <a:fontRef idx="minor">
            <a:schemeClr val="tx1"/>
          </a:fontRef>
        </p:style>
        <p:txBody>
          <a:bodyPr rtlCol="0" anchor="ctr"/>
          <a:lstStyle/>
          <a:p>
            <a:pPr algn="ctr"/>
            <a:r>
              <a:rPr kumimoji="1" lang="ja-JP" altLang="en-US" sz="1000">
                <a:solidFill>
                  <a:schemeClr val="tx1"/>
                </a:solidFill>
                <a:latin typeface="Meiryo" panose="020B0604030504040204" pitchFamily="34" charset="-128"/>
                <a:ea typeface="Meiryo" panose="020B0604030504040204" pitchFamily="34" charset="-128"/>
              </a:rPr>
              <a:t>技術課題の特定を</a:t>
            </a:r>
            <a:endParaRPr kumimoji="1" lang="en-US" altLang="ja-JP" sz="1000" dirty="0">
              <a:solidFill>
                <a:schemeClr val="tx1"/>
              </a:solidFill>
              <a:latin typeface="Meiryo" panose="020B0604030504040204" pitchFamily="34" charset="-128"/>
              <a:ea typeface="Meiryo" panose="020B0604030504040204" pitchFamily="34" charset="-128"/>
            </a:endParaRPr>
          </a:p>
          <a:p>
            <a:pPr algn="ctr"/>
            <a:r>
              <a:rPr kumimoji="1" lang="ja-JP" altLang="en-US" sz="1000">
                <a:solidFill>
                  <a:schemeClr val="tx1"/>
                </a:solidFill>
                <a:latin typeface="Meiryo" panose="020B0604030504040204" pitchFamily="34" charset="-128"/>
                <a:ea typeface="Meiryo" panose="020B0604030504040204" pitchFamily="34" charset="-128"/>
              </a:rPr>
              <a:t>行なう</a:t>
            </a:r>
            <a:r>
              <a:rPr lang="ja-JP" altLang="en-US" sz="1000">
                <a:latin typeface="Meiryo" panose="020B0604030504040204" pitchFamily="34" charset="-128"/>
                <a:ea typeface="Meiryo" panose="020B0604030504040204" pitchFamily="34" charset="-128"/>
              </a:rPr>
              <a:t>段階</a:t>
            </a:r>
            <a:endParaRPr kumimoji="1" lang="en-US" altLang="ja-JP" sz="1000" dirty="0">
              <a:solidFill>
                <a:schemeClr val="tx1"/>
              </a:solidFill>
              <a:latin typeface="Meiryo" panose="020B0604030504040204" pitchFamily="34" charset="-128"/>
              <a:ea typeface="Meiryo" panose="020B0604030504040204" pitchFamily="34" charset="-128"/>
            </a:endParaRPr>
          </a:p>
        </p:txBody>
      </p:sp>
      <p:sp>
        <p:nvSpPr>
          <p:cNvPr id="11" name="山形 10">
            <a:extLst>
              <a:ext uri="{FF2B5EF4-FFF2-40B4-BE49-F238E27FC236}">
                <a16:creationId xmlns:a16="http://schemas.microsoft.com/office/drawing/2014/main" id="{F5A149A3-513A-5F7F-AD1A-DE3DA1A73F9D}"/>
              </a:ext>
            </a:extLst>
          </p:cNvPr>
          <p:cNvSpPr/>
          <p:nvPr/>
        </p:nvSpPr>
        <p:spPr bwMode="auto">
          <a:xfrm>
            <a:off x="5748099" y="894678"/>
            <a:ext cx="2088232" cy="483625"/>
          </a:xfrm>
          <a:prstGeom prst="chevron">
            <a:avLst/>
          </a:prstGeom>
          <a:ln>
            <a:headEnd type="none"/>
            <a:tailEnd type="none"/>
          </a:ln>
        </p:spPr>
        <p:style>
          <a:lnRef idx="1">
            <a:schemeClr val="dk1"/>
          </a:lnRef>
          <a:fillRef idx="0">
            <a:schemeClr val="dk1"/>
          </a:fillRef>
          <a:effectRef idx="0">
            <a:schemeClr val="dk1"/>
          </a:effectRef>
          <a:fontRef idx="minor">
            <a:schemeClr val="tx1"/>
          </a:fontRef>
        </p:style>
        <p:txBody>
          <a:bodyPr rtlCol="0" anchor="ctr"/>
          <a:lstStyle/>
          <a:p>
            <a:pPr algn="ctr"/>
            <a:r>
              <a:rPr lang="ja-JP" altLang="en-US" sz="1000">
                <a:latin typeface="Meiryo" panose="020B0604030504040204" pitchFamily="34" charset="-128"/>
                <a:ea typeface="Meiryo" panose="020B0604030504040204" pitchFamily="34" charset="-128"/>
              </a:rPr>
              <a:t>課題解決の手段を</a:t>
            </a:r>
            <a:endParaRPr lang="en-US" altLang="ja-JP" sz="1000" dirty="0">
              <a:latin typeface="Meiryo" panose="020B0604030504040204" pitchFamily="34" charset="-128"/>
              <a:ea typeface="Meiryo" panose="020B0604030504040204" pitchFamily="34" charset="-128"/>
            </a:endParaRPr>
          </a:p>
          <a:p>
            <a:pPr algn="ctr"/>
            <a:r>
              <a:rPr lang="ja-JP" altLang="en-US" sz="1000">
                <a:latin typeface="Meiryo" panose="020B0604030504040204" pitchFamily="34" charset="-128"/>
                <a:ea typeface="Meiryo" panose="020B0604030504040204" pitchFamily="34" charset="-128"/>
              </a:rPr>
              <a:t>模索す</a:t>
            </a:r>
            <a:r>
              <a:rPr kumimoji="1" lang="ja-JP" altLang="en-US" sz="1000">
                <a:solidFill>
                  <a:schemeClr val="tx1"/>
                </a:solidFill>
                <a:latin typeface="Meiryo" panose="020B0604030504040204" pitchFamily="34" charset="-128"/>
                <a:ea typeface="Meiryo" panose="020B0604030504040204" pitchFamily="34" charset="-128"/>
              </a:rPr>
              <a:t>る段階</a:t>
            </a:r>
          </a:p>
        </p:txBody>
      </p:sp>
      <p:sp>
        <p:nvSpPr>
          <p:cNvPr id="12" name="山形 11">
            <a:extLst>
              <a:ext uri="{FF2B5EF4-FFF2-40B4-BE49-F238E27FC236}">
                <a16:creationId xmlns:a16="http://schemas.microsoft.com/office/drawing/2014/main" id="{1337F2F9-C2B4-166D-9198-18315343720E}"/>
              </a:ext>
            </a:extLst>
          </p:cNvPr>
          <p:cNvSpPr/>
          <p:nvPr/>
        </p:nvSpPr>
        <p:spPr bwMode="auto">
          <a:xfrm>
            <a:off x="7692315" y="895459"/>
            <a:ext cx="2088232" cy="483625"/>
          </a:xfrm>
          <a:prstGeom prst="chevron">
            <a:avLst/>
          </a:prstGeom>
          <a:ln>
            <a:headEnd type="none"/>
            <a:tailEnd type="none"/>
          </a:ln>
        </p:spPr>
        <p:style>
          <a:lnRef idx="1">
            <a:schemeClr val="dk1"/>
          </a:lnRef>
          <a:fillRef idx="0">
            <a:schemeClr val="dk1"/>
          </a:fillRef>
          <a:effectRef idx="0">
            <a:schemeClr val="dk1"/>
          </a:effectRef>
          <a:fontRef idx="minor">
            <a:schemeClr val="tx1"/>
          </a:fontRef>
        </p:style>
        <p:txBody>
          <a:bodyPr rtlCol="0" anchor="ctr"/>
          <a:lstStyle/>
          <a:p>
            <a:pPr algn="ctr"/>
            <a:r>
              <a:rPr kumimoji="1" lang="ja-JP" altLang="en-US" sz="1000">
                <a:solidFill>
                  <a:schemeClr val="tx1"/>
                </a:solidFill>
                <a:latin typeface="Meiryo" panose="020B0604030504040204" pitchFamily="34" charset="-128"/>
                <a:ea typeface="Meiryo" panose="020B0604030504040204" pitchFamily="34" charset="-128"/>
              </a:rPr>
              <a:t>外注先を探索する段階</a:t>
            </a:r>
          </a:p>
        </p:txBody>
      </p:sp>
      <p:sp>
        <p:nvSpPr>
          <p:cNvPr id="13" name="山形 12">
            <a:extLst>
              <a:ext uri="{FF2B5EF4-FFF2-40B4-BE49-F238E27FC236}">
                <a16:creationId xmlns:a16="http://schemas.microsoft.com/office/drawing/2014/main" id="{912AF76F-104A-1469-5C88-D428197A59E0}"/>
              </a:ext>
            </a:extLst>
          </p:cNvPr>
          <p:cNvSpPr/>
          <p:nvPr/>
        </p:nvSpPr>
        <p:spPr bwMode="auto">
          <a:xfrm>
            <a:off x="9636531" y="894677"/>
            <a:ext cx="2088232" cy="483625"/>
          </a:xfrm>
          <a:prstGeom prst="chevron">
            <a:avLst/>
          </a:prstGeom>
          <a:ln>
            <a:headEnd type="none"/>
            <a:tailEnd type="none"/>
          </a:ln>
        </p:spPr>
        <p:style>
          <a:lnRef idx="1">
            <a:schemeClr val="dk1"/>
          </a:lnRef>
          <a:fillRef idx="0">
            <a:schemeClr val="dk1"/>
          </a:fillRef>
          <a:effectRef idx="0">
            <a:schemeClr val="dk1"/>
          </a:effectRef>
          <a:fontRef idx="minor">
            <a:schemeClr val="tx1"/>
          </a:fontRef>
        </p:style>
        <p:txBody>
          <a:bodyPr rtlCol="0" anchor="ctr"/>
          <a:lstStyle/>
          <a:p>
            <a:pPr algn="ctr"/>
            <a:r>
              <a:rPr lang="ja-JP" altLang="en-US" sz="1000">
                <a:latin typeface="Meiryo" panose="020B0604030504040204" pitchFamily="34" charset="-128"/>
                <a:ea typeface="Meiryo" panose="020B0604030504040204" pitchFamily="34" charset="-128"/>
              </a:rPr>
              <a:t>購買候補</a:t>
            </a:r>
            <a:r>
              <a:rPr kumimoji="1" lang="ja-JP" altLang="en-US" sz="1000">
                <a:solidFill>
                  <a:schemeClr val="tx1"/>
                </a:solidFill>
                <a:latin typeface="Meiryo" panose="020B0604030504040204" pitchFamily="34" charset="-128"/>
                <a:ea typeface="Meiryo" panose="020B0604030504040204" pitchFamily="34" charset="-128"/>
              </a:rPr>
              <a:t>から提案を受け</a:t>
            </a:r>
            <a:br>
              <a:rPr lang="en-US" altLang="ja-JP" sz="1000" dirty="0">
                <a:latin typeface="Meiryo" panose="020B0604030504040204" pitchFamily="34" charset="-128"/>
                <a:ea typeface="Meiryo" panose="020B0604030504040204" pitchFamily="34" charset="-128"/>
              </a:rPr>
            </a:br>
            <a:r>
              <a:rPr lang="ja-JP" altLang="en-US" sz="1000">
                <a:latin typeface="Meiryo" panose="020B0604030504040204" pitchFamily="34" charset="-128"/>
                <a:ea typeface="Meiryo" panose="020B0604030504040204" pitchFamily="34" charset="-128"/>
              </a:rPr>
              <a:t>発注先を決める段階</a:t>
            </a:r>
            <a:endParaRPr kumimoji="1" lang="en-US" altLang="ja-JP" sz="1000" dirty="0">
              <a:solidFill>
                <a:schemeClr val="tx1"/>
              </a:solidFill>
              <a:latin typeface="Meiryo" panose="020B0604030504040204" pitchFamily="34" charset="-128"/>
              <a:ea typeface="Meiryo" panose="020B0604030504040204" pitchFamily="34" charset="-128"/>
            </a:endParaRPr>
          </a:p>
        </p:txBody>
      </p:sp>
      <p:sp>
        <p:nvSpPr>
          <p:cNvPr id="14" name="正方形/長方形 13">
            <a:extLst>
              <a:ext uri="{FF2B5EF4-FFF2-40B4-BE49-F238E27FC236}">
                <a16:creationId xmlns:a16="http://schemas.microsoft.com/office/drawing/2014/main" id="{62CC1EAC-E55C-7C46-5416-35BC5AB9EE90}"/>
              </a:ext>
            </a:extLst>
          </p:cNvPr>
          <p:cNvSpPr/>
          <p:nvPr/>
        </p:nvSpPr>
        <p:spPr bwMode="auto">
          <a:xfrm>
            <a:off x="3915941" y="2925971"/>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r>
              <a:rPr lang="ja-JP" altLang="en-US" sz="1000">
                <a:latin typeface="Meiryo" panose="020B0604030504040204" pitchFamily="34" charset="-128"/>
                <a:ea typeface="Meiryo" panose="020B0604030504040204" pitchFamily="34" charset="-128"/>
              </a:rPr>
              <a:t>発生した技術</a:t>
            </a:r>
            <a:r>
              <a:rPr kumimoji="1" lang="ja-JP" altLang="en-US" sz="1000">
                <a:latin typeface="Meiryo" panose="020B0604030504040204" pitchFamily="34" charset="-128"/>
                <a:ea typeface="Meiryo" panose="020B0604030504040204" pitchFamily="34" charset="-128"/>
              </a:rPr>
              <a:t>課題がなぜ起こったのか、その原因や解決策を知りたい</a:t>
            </a:r>
            <a:endParaRPr kumimoji="1" lang="en-US" altLang="ja-JP" sz="1000" dirty="0">
              <a:latin typeface="Meiryo" panose="020B0604030504040204" pitchFamily="34" charset="-128"/>
              <a:ea typeface="Meiryo" panose="020B0604030504040204" pitchFamily="34" charset="-128"/>
            </a:endParaRPr>
          </a:p>
        </p:txBody>
      </p:sp>
      <p:sp>
        <p:nvSpPr>
          <p:cNvPr id="15" name="正方形/長方形 14">
            <a:extLst>
              <a:ext uri="{FF2B5EF4-FFF2-40B4-BE49-F238E27FC236}">
                <a16:creationId xmlns:a16="http://schemas.microsoft.com/office/drawing/2014/main" id="{7D0726EC-D721-FE2F-7518-4479D465ECE3}"/>
              </a:ext>
            </a:extLst>
          </p:cNvPr>
          <p:cNvSpPr/>
          <p:nvPr/>
        </p:nvSpPr>
        <p:spPr bwMode="auto">
          <a:xfrm>
            <a:off x="5860157" y="2925971"/>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r>
              <a:rPr lang="ja-JP" altLang="en-US" sz="1000">
                <a:latin typeface="Meiryo" panose="020B0604030504040204" pitchFamily="34" charset="-128"/>
                <a:ea typeface="Meiryo" panose="020B0604030504040204" pitchFamily="34" charset="-128"/>
              </a:rPr>
              <a:t>技術課題解決の</a:t>
            </a:r>
            <a:r>
              <a:rPr kumimoji="1" lang="ja-JP" altLang="en-US" sz="1000">
                <a:latin typeface="Meiryo" panose="020B0604030504040204" pitchFamily="34" charset="-128"/>
                <a:ea typeface="Meiryo" panose="020B0604030504040204" pitchFamily="34" charset="-128"/>
              </a:rPr>
              <a:t>手段として最も適切なソリューションが何かを知りたい</a:t>
            </a:r>
            <a:endParaRPr kumimoji="1" lang="en-US" altLang="ja-JP" sz="1000" dirty="0">
              <a:latin typeface="Meiryo" panose="020B0604030504040204" pitchFamily="34" charset="-128"/>
              <a:ea typeface="Meiryo" panose="020B0604030504040204" pitchFamily="34" charset="-128"/>
            </a:endParaRPr>
          </a:p>
        </p:txBody>
      </p:sp>
      <p:sp>
        <p:nvSpPr>
          <p:cNvPr id="16" name="正方形/長方形 15">
            <a:extLst>
              <a:ext uri="{FF2B5EF4-FFF2-40B4-BE49-F238E27FC236}">
                <a16:creationId xmlns:a16="http://schemas.microsoft.com/office/drawing/2014/main" id="{1E5B1B30-1F62-CF19-4348-5CCACCD0A9F9}"/>
              </a:ext>
            </a:extLst>
          </p:cNvPr>
          <p:cNvSpPr/>
          <p:nvPr/>
        </p:nvSpPr>
        <p:spPr bwMode="auto">
          <a:xfrm>
            <a:off x="7802350" y="2925971"/>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r>
              <a:rPr kumimoji="1" lang="ja-JP" altLang="en-US" sz="1000">
                <a:latin typeface="Meiryo" panose="020B0604030504040204" pitchFamily="34" charset="-128"/>
                <a:ea typeface="Meiryo" panose="020B0604030504040204" pitchFamily="34" charset="-128"/>
              </a:rPr>
              <a:t>具体的にどのような</a:t>
            </a:r>
            <a:r>
              <a:rPr lang="ja-JP" altLang="en-US" sz="1000">
                <a:latin typeface="Meiryo" panose="020B0604030504040204" pitchFamily="34" charset="-128"/>
                <a:ea typeface="Meiryo" panose="020B0604030504040204" pitchFamily="34" charset="-128"/>
              </a:rPr>
              <a:t>ソリューション</a:t>
            </a:r>
            <a:r>
              <a:rPr kumimoji="1" lang="ja-JP" altLang="en-US" sz="1000">
                <a:latin typeface="Meiryo" panose="020B0604030504040204" pitchFamily="34" charset="-128"/>
                <a:ea typeface="Meiryo" panose="020B0604030504040204" pitchFamily="34" charset="-128"/>
              </a:rPr>
              <a:t>があるのか、価格や導入手順を知りたい</a:t>
            </a:r>
            <a:endParaRPr kumimoji="1" lang="en-US" altLang="ja-JP" sz="1000" dirty="0">
              <a:latin typeface="Meiryo" panose="020B0604030504040204" pitchFamily="34" charset="-128"/>
              <a:ea typeface="Meiryo" panose="020B0604030504040204" pitchFamily="34" charset="-128"/>
            </a:endParaRPr>
          </a:p>
        </p:txBody>
      </p:sp>
      <p:sp>
        <p:nvSpPr>
          <p:cNvPr id="17" name="正方形/長方形 16">
            <a:extLst>
              <a:ext uri="{FF2B5EF4-FFF2-40B4-BE49-F238E27FC236}">
                <a16:creationId xmlns:a16="http://schemas.microsoft.com/office/drawing/2014/main" id="{4C9584DB-7AD0-A135-D0BD-FBBB58DB018F}"/>
              </a:ext>
            </a:extLst>
          </p:cNvPr>
          <p:cNvSpPr/>
          <p:nvPr/>
        </p:nvSpPr>
        <p:spPr bwMode="auto">
          <a:xfrm>
            <a:off x="1967679" y="2925971"/>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r>
              <a:rPr kumimoji="1" lang="ja-JP" altLang="en-US" sz="1000">
                <a:latin typeface="Meiryo" panose="020B0604030504040204" pitchFamily="34" charset="-128"/>
                <a:ea typeface="Meiryo" panose="020B0604030504040204" pitchFamily="34" charset="-128"/>
              </a:rPr>
              <a:t>なんとなく</a:t>
            </a:r>
            <a:r>
              <a:rPr lang="ja-JP" altLang="en-US" sz="1000">
                <a:latin typeface="Meiryo" panose="020B0604030504040204" pitchFamily="34" charset="-128"/>
                <a:ea typeface="Meiryo" panose="020B0604030504040204" pitchFamily="34" charset="-128"/>
              </a:rPr>
              <a:t>仕事に役立ちそうな情報がないか期待しながら情報をチェック</a:t>
            </a:r>
            <a:endParaRPr lang="en-US" altLang="ja-JP" sz="1000" dirty="0">
              <a:latin typeface="Meiryo" panose="020B0604030504040204" pitchFamily="34" charset="-128"/>
              <a:ea typeface="Meiryo" panose="020B0604030504040204" pitchFamily="34" charset="-128"/>
            </a:endParaRPr>
          </a:p>
        </p:txBody>
      </p:sp>
      <p:sp>
        <p:nvSpPr>
          <p:cNvPr id="18" name="正方形/長方形 17">
            <a:extLst>
              <a:ext uri="{FF2B5EF4-FFF2-40B4-BE49-F238E27FC236}">
                <a16:creationId xmlns:a16="http://schemas.microsoft.com/office/drawing/2014/main" id="{ACC106A3-664B-B3BC-F122-105F0A059EA6}"/>
              </a:ext>
            </a:extLst>
          </p:cNvPr>
          <p:cNvSpPr/>
          <p:nvPr/>
        </p:nvSpPr>
        <p:spPr bwMode="auto">
          <a:xfrm>
            <a:off x="9744543" y="2925971"/>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r>
              <a:rPr lang="ja-JP" altLang="en-US" sz="1000">
                <a:latin typeface="Meiryo" panose="020B0604030504040204" pitchFamily="34" charset="-128"/>
                <a:ea typeface="Meiryo" panose="020B0604030504040204" pitchFamily="34" charset="-128"/>
              </a:rPr>
              <a:t>購買候補に挙がっている製品を比較検討するための詳細な情報を知りたい</a:t>
            </a:r>
            <a:endParaRPr lang="en-US" altLang="ja-JP" sz="1000" dirty="0">
              <a:latin typeface="Meiryo" panose="020B0604030504040204" pitchFamily="34" charset="-128"/>
              <a:ea typeface="Meiryo" panose="020B0604030504040204" pitchFamily="34" charset="-128"/>
            </a:endParaRPr>
          </a:p>
        </p:txBody>
      </p:sp>
      <p:pic>
        <p:nvPicPr>
          <p:cNvPr id="19" name="図 18">
            <a:extLst>
              <a:ext uri="{FF2B5EF4-FFF2-40B4-BE49-F238E27FC236}">
                <a16:creationId xmlns:a16="http://schemas.microsoft.com/office/drawing/2014/main" id="{D9B39659-3BA3-0AA6-C322-591F94F0FB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23958" y="1635149"/>
            <a:ext cx="704850" cy="647700"/>
          </a:xfrm>
          <a:prstGeom prst="rect">
            <a:avLst/>
          </a:prstGeom>
        </p:spPr>
      </p:pic>
      <p:pic>
        <p:nvPicPr>
          <p:cNvPr id="20" name="図 19">
            <a:extLst>
              <a:ext uri="{FF2B5EF4-FFF2-40B4-BE49-F238E27FC236}">
                <a16:creationId xmlns:a16="http://schemas.microsoft.com/office/drawing/2014/main" id="{310C5307-6488-B013-0AF9-62A6C00629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5468" y="1699669"/>
            <a:ext cx="809278" cy="612059"/>
          </a:xfrm>
          <a:prstGeom prst="rect">
            <a:avLst/>
          </a:prstGeom>
        </p:spPr>
      </p:pic>
      <p:pic>
        <p:nvPicPr>
          <p:cNvPr id="21" name="図 20">
            <a:extLst>
              <a:ext uri="{FF2B5EF4-FFF2-40B4-BE49-F238E27FC236}">
                <a16:creationId xmlns:a16="http://schemas.microsoft.com/office/drawing/2014/main" id="{1BCCD591-B771-466F-2E8E-68128EADC4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72473" y="1686039"/>
            <a:ext cx="604041" cy="617317"/>
          </a:xfrm>
          <a:prstGeom prst="rect">
            <a:avLst/>
          </a:prstGeom>
        </p:spPr>
      </p:pic>
      <p:pic>
        <p:nvPicPr>
          <p:cNvPr id="22" name="図 21">
            <a:extLst>
              <a:ext uri="{FF2B5EF4-FFF2-40B4-BE49-F238E27FC236}">
                <a16:creationId xmlns:a16="http://schemas.microsoft.com/office/drawing/2014/main" id="{FF4F0D06-A46B-BFF5-C621-5A36426A7EF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70206" y="1699669"/>
            <a:ext cx="820879" cy="612059"/>
          </a:xfrm>
          <a:prstGeom prst="rect">
            <a:avLst/>
          </a:prstGeom>
        </p:spPr>
      </p:pic>
      <p:pic>
        <p:nvPicPr>
          <p:cNvPr id="23" name="図 22">
            <a:extLst>
              <a:ext uri="{FF2B5EF4-FFF2-40B4-BE49-F238E27FC236}">
                <a16:creationId xmlns:a16="http://schemas.microsoft.com/office/drawing/2014/main" id="{41C6A033-C3E2-4A8E-7E35-5AFCA507E6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79747" y="1683791"/>
            <a:ext cx="566353" cy="554912"/>
          </a:xfrm>
          <a:prstGeom prst="rect">
            <a:avLst/>
          </a:prstGeom>
        </p:spPr>
      </p:pic>
      <p:pic>
        <p:nvPicPr>
          <p:cNvPr id="24" name="図 23">
            <a:extLst>
              <a:ext uri="{FF2B5EF4-FFF2-40B4-BE49-F238E27FC236}">
                <a16:creationId xmlns:a16="http://schemas.microsoft.com/office/drawing/2014/main" id="{AA580A10-9072-59A4-B265-BAB8A54DAF5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83173" y="1631483"/>
            <a:ext cx="637831" cy="612060"/>
          </a:xfrm>
          <a:prstGeom prst="rect">
            <a:avLst/>
          </a:prstGeom>
        </p:spPr>
      </p:pic>
      <p:sp>
        <p:nvSpPr>
          <p:cNvPr id="25" name="テキスト ボックス 24">
            <a:extLst>
              <a:ext uri="{FF2B5EF4-FFF2-40B4-BE49-F238E27FC236}">
                <a16:creationId xmlns:a16="http://schemas.microsoft.com/office/drawing/2014/main" id="{925E87EE-D859-BDD7-A75E-E202AD6667F9}"/>
              </a:ext>
            </a:extLst>
          </p:cNvPr>
          <p:cNvSpPr txBox="1"/>
          <p:nvPr/>
        </p:nvSpPr>
        <p:spPr bwMode="auto">
          <a:xfrm>
            <a:off x="1967679" y="2308943"/>
            <a:ext cx="1872208" cy="400110"/>
          </a:xfrm>
          <a:prstGeom prst="rect">
            <a:avLst/>
          </a:prstGeom>
          <a:noFill/>
          <a:ln w="9525">
            <a:noFill/>
            <a:miter lim="800000"/>
            <a:headEnd/>
            <a:tailEnd/>
          </a:ln>
        </p:spPr>
        <p:txBody>
          <a:bodyPr wrap="square" rtlCol="0">
            <a:spAutoFit/>
          </a:bodyPr>
          <a:lstStyle/>
          <a:p>
            <a:pPr algn="ctr"/>
            <a:r>
              <a:rPr kumimoji="1" lang="ja-JP" altLang="en-US" sz="1000">
                <a:latin typeface="Meiryo" panose="020B0604030504040204" pitchFamily="34" charset="-128"/>
                <a:ea typeface="Meiryo" panose="020B0604030504040204" pitchFamily="34" charset="-128"/>
                <a:cs typeface="メイリオ" pitchFamily="50" charset="-128"/>
              </a:rPr>
              <a:t>ニュースメディア、</a:t>
            </a:r>
            <a:r>
              <a:rPr kumimoji="1" lang="en-US" altLang="ja-JP" sz="1000" dirty="0">
                <a:latin typeface="Meiryo" panose="020B0604030504040204" pitchFamily="34" charset="-128"/>
                <a:ea typeface="Meiryo" panose="020B0604030504040204" pitchFamily="34" charset="-128"/>
                <a:cs typeface="メイリオ" pitchFamily="50" charset="-128"/>
              </a:rPr>
              <a:t>YouTube</a:t>
            </a:r>
            <a:r>
              <a:rPr kumimoji="1" lang="ja-JP" altLang="en-US" sz="1000">
                <a:latin typeface="Meiryo" panose="020B0604030504040204" pitchFamily="34" charset="-128"/>
                <a:ea typeface="Meiryo" panose="020B0604030504040204" pitchFamily="34" charset="-128"/>
                <a:cs typeface="メイリオ" pitchFamily="50" charset="-128"/>
              </a:rPr>
              <a:t>や</a:t>
            </a:r>
            <a:r>
              <a:rPr kumimoji="1" lang="en-US" altLang="ja-JP" sz="1000" dirty="0">
                <a:latin typeface="Meiryo" panose="020B0604030504040204" pitchFamily="34" charset="-128"/>
                <a:ea typeface="Meiryo" panose="020B0604030504040204" pitchFamily="34" charset="-128"/>
                <a:cs typeface="メイリオ" pitchFamily="50" charset="-128"/>
              </a:rPr>
              <a:t>SNS</a:t>
            </a:r>
            <a:r>
              <a:rPr kumimoji="1" lang="ja-JP" altLang="en-US" sz="1000">
                <a:latin typeface="Meiryo" panose="020B0604030504040204" pitchFamily="34" charset="-128"/>
                <a:ea typeface="Meiryo" panose="020B0604030504040204" pitchFamily="34" charset="-128"/>
                <a:cs typeface="メイリオ" pitchFamily="50" charset="-128"/>
              </a:rPr>
              <a:t>などをチェック</a:t>
            </a:r>
            <a:endParaRPr kumimoji="1" lang="ja-JP" altLang="en-US" sz="1000" dirty="0">
              <a:latin typeface="Meiryo" panose="020B0604030504040204" pitchFamily="34" charset="-128"/>
              <a:ea typeface="Meiryo" panose="020B0604030504040204" pitchFamily="34" charset="-128"/>
              <a:cs typeface="メイリオ" pitchFamily="50" charset="-128"/>
            </a:endParaRPr>
          </a:p>
        </p:txBody>
      </p:sp>
      <p:sp>
        <p:nvSpPr>
          <p:cNvPr id="26" name="テキスト ボックス 25">
            <a:extLst>
              <a:ext uri="{FF2B5EF4-FFF2-40B4-BE49-F238E27FC236}">
                <a16:creationId xmlns:a16="http://schemas.microsoft.com/office/drawing/2014/main" id="{591A3A3E-1B89-AA31-C517-44BE7E558B76}"/>
              </a:ext>
            </a:extLst>
          </p:cNvPr>
          <p:cNvSpPr txBox="1"/>
          <p:nvPr/>
        </p:nvSpPr>
        <p:spPr bwMode="auto">
          <a:xfrm>
            <a:off x="4064667" y="2338047"/>
            <a:ext cx="3538029" cy="400110"/>
          </a:xfrm>
          <a:prstGeom prst="rect">
            <a:avLst/>
          </a:prstGeom>
          <a:noFill/>
          <a:ln w="9525">
            <a:noFill/>
            <a:miter lim="800000"/>
            <a:headEnd/>
            <a:tailEnd/>
          </a:ln>
        </p:spPr>
        <p:txBody>
          <a:bodyPr wrap="square" rtlCol="0">
            <a:spAutoFit/>
          </a:bodyPr>
          <a:lstStyle/>
          <a:p>
            <a:pPr algn="ctr"/>
            <a:r>
              <a:rPr kumimoji="1" lang="ja-JP" altLang="en-US" sz="1000">
                <a:latin typeface="Meiryo" panose="020B0604030504040204" pitchFamily="34" charset="-128"/>
                <a:ea typeface="Meiryo" panose="020B0604030504040204" pitchFamily="34" charset="-128"/>
                <a:cs typeface="メイリオ" pitchFamily="50" charset="-128"/>
              </a:rPr>
              <a:t>ネット検索、展示会への参加、知り合いに相談するなど、さまざまな手法を駆使し</a:t>
            </a:r>
            <a:r>
              <a:rPr lang="ja-JP" altLang="en-US" sz="1000">
                <a:latin typeface="Meiryo" panose="020B0604030504040204" pitchFamily="34" charset="-128"/>
                <a:ea typeface="Meiryo" panose="020B0604030504040204" pitchFamily="34" charset="-128"/>
                <a:cs typeface="メイリオ" pitchFamily="50" charset="-128"/>
              </a:rPr>
              <a:t>て情報収集を行う</a:t>
            </a:r>
            <a:endParaRPr lang="en-US" altLang="ja-JP" sz="1000" dirty="0">
              <a:latin typeface="Meiryo" panose="020B0604030504040204" pitchFamily="34" charset="-128"/>
              <a:ea typeface="Meiryo" panose="020B0604030504040204" pitchFamily="34" charset="-128"/>
              <a:cs typeface="メイリオ" pitchFamily="50" charset="-128"/>
            </a:endParaRPr>
          </a:p>
        </p:txBody>
      </p:sp>
      <p:sp>
        <p:nvSpPr>
          <p:cNvPr id="27" name="テキスト ボックス 26">
            <a:extLst>
              <a:ext uri="{FF2B5EF4-FFF2-40B4-BE49-F238E27FC236}">
                <a16:creationId xmlns:a16="http://schemas.microsoft.com/office/drawing/2014/main" id="{6DBA7EC0-56B3-491B-BCCD-A20593885206}"/>
              </a:ext>
            </a:extLst>
          </p:cNvPr>
          <p:cNvSpPr txBox="1"/>
          <p:nvPr/>
        </p:nvSpPr>
        <p:spPr bwMode="auto">
          <a:xfrm>
            <a:off x="7802350" y="2311728"/>
            <a:ext cx="1872208" cy="415498"/>
          </a:xfrm>
          <a:prstGeom prst="rect">
            <a:avLst/>
          </a:prstGeom>
          <a:noFill/>
          <a:ln w="9525">
            <a:noFill/>
            <a:miter lim="800000"/>
            <a:headEnd/>
            <a:tailEnd/>
          </a:ln>
        </p:spPr>
        <p:txBody>
          <a:bodyPr wrap="square" rtlCol="0">
            <a:spAutoFit/>
          </a:bodyPr>
          <a:lstStyle/>
          <a:p>
            <a:pPr algn="ctr"/>
            <a:r>
              <a:rPr kumimoji="1" lang="ja-JP" altLang="en-US" sz="1000">
                <a:latin typeface="Meiryo" panose="020B0604030504040204" pitchFamily="34" charset="-128"/>
                <a:ea typeface="Meiryo" panose="020B0604030504040204" pitchFamily="34" charset="-128"/>
                <a:cs typeface="メイリオ" pitchFamily="50" charset="-128"/>
              </a:rPr>
              <a:t>外注候補先をネットで検索</a:t>
            </a:r>
            <a:br>
              <a:rPr lang="en-US" altLang="ja-JP" sz="1000" dirty="0">
                <a:latin typeface="Meiryo" panose="020B0604030504040204" pitchFamily="34" charset="-128"/>
                <a:ea typeface="Meiryo" panose="020B0604030504040204" pitchFamily="34" charset="-128"/>
                <a:cs typeface="メイリオ" pitchFamily="50" charset="-128"/>
              </a:rPr>
            </a:br>
            <a:r>
              <a:rPr lang="ja-JP" altLang="en-US" sz="1000">
                <a:latin typeface="Meiryo" panose="020B0604030504040204" pitchFamily="34" charset="-128"/>
                <a:ea typeface="Meiryo" panose="020B0604030504040204" pitchFamily="34" charset="-128"/>
                <a:cs typeface="メイリオ" pitchFamily="50" charset="-128"/>
              </a:rPr>
              <a:t>見積書やカタログを集める</a:t>
            </a:r>
            <a:endParaRPr kumimoji="1" lang="en-US" altLang="ja-JP" sz="1000" dirty="0">
              <a:latin typeface="Meiryo" panose="020B0604030504040204" pitchFamily="34" charset="-128"/>
              <a:ea typeface="Meiryo" panose="020B0604030504040204" pitchFamily="34" charset="-128"/>
              <a:cs typeface="メイリオ" pitchFamily="50" charset="-128"/>
            </a:endParaRPr>
          </a:p>
        </p:txBody>
      </p:sp>
      <p:sp>
        <p:nvSpPr>
          <p:cNvPr id="28" name="テキスト ボックス 27">
            <a:extLst>
              <a:ext uri="{FF2B5EF4-FFF2-40B4-BE49-F238E27FC236}">
                <a16:creationId xmlns:a16="http://schemas.microsoft.com/office/drawing/2014/main" id="{CBC4CF54-76AA-3C8D-1E62-0BA0609DCC96}"/>
              </a:ext>
            </a:extLst>
          </p:cNvPr>
          <p:cNvSpPr txBox="1"/>
          <p:nvPr/>
        </p:nvSpPr>
        <p:spPr bwMode="auto">
          <a:xfrm>
            <a:off x="9865072" y="2324065"/>
            <a:ext cx="1620182" cy="400110"/>
          </a:xfrm>
          <a:prstGeom prst="rect">
            <a:avLst/>
          </a:prstGeom>
          <a:noFill/>
          <a:ln w="9525">
            <a:noFill/>
            <a:miter lim="800000"/>
            <a:headEnd/>
            <a:tailEnd/>
          </a:ln>
        </p:spPr>
        <p:txBody>
          <a:bodyPr wrap="square" rtlCol="0">
            <a:spAutoFit/>
          </a:bodyPr>
          <a:lstStyle/>
          <a:p>
            <a:pPr algn="ctr"/>
            <a:r>
              <a:rPr kumimoji="1" lang="ja-JP" altLang="en-US" sz="1000">
                <a:latin typeface="Meiryo" panose="020B0604030504040204" pitchFamily="34" charset="-128"/>
                <a:ea typeface="Meiryo" panose="020B0604030504040204" pitchFamily="34" charset="-128"/>
                <a:cs typeface="メイリオ" pitchFamily="50" charset="-128"/>
              </a:rPr>
              <a:t>複数社を比較検討して、最終的な外注先を決める</a:t>
            </a:r>
            <a:endParaRPr kumimoji="1" lang="en-US" altLang="ja-JP" sz="1000" dirty="0">
              <a:latin typeface="Meiryo" panose="020B0604030504040204" pitchFamily="34" charset="-128"/>
              <a:ea typeface="Meiryo" panose="020B0604030504040204" pitchFamily="34" charset="-128"/>
              <a:cs typeface="メイリオ" pitchFamily="50" charset="-128"/>
            </a:endParaRPr>
          </a:p>
        </p:txBody>
      </p:sp>
      <p:sp>
        <p:nvSpPr>
          <p:cNvPr id="2" name="テキスト ボックス 1">
            <a:extLst>
              <a:ext uri="{FF2B5EF4-FFF2-40B4-BE49-F238E27FC236}">
                <a16:creationId xmlns:a16="http://schemas.microsoft.com/office/drawing/2014/main" id="{C4572191-A42E-B4AE-95C2-E9EE70C1083B}"/>
              </a:ext>
            </a:extLst>
          </p:cNvPr>
          <p:cNvSpPr txBox="1"/>
          <p:nvPr/>
        </p:nvSpPr>
        <p:spPr>
          <a:xfrm>
            <a:off x="157549" y="155146"/>
            <a:ext cx="6098058" cy="338554"/>
          </a:xfrm>
          <a:prstGeom prst="rect">
            <a:avLst/>
          </a:prstGeom>
          <a:noFill/>
        </p:spPr>
        <p:txBody>
          <a:bodyPr wrap="square">
            <a:spAutoFit/>
          </a:bodyPr>
          <a:lstStyle/>
          <a:p>
            <a:r>
              <a:rPr lang="ja-JP" altLang="en-US" sz="1600" b="1">
                <a:solidFill>
                  <a:srgbClr val="054994"/>
                </a:solidFill>
                <a:latin typeface="Avenir Next Demi Bold" panose="020B0503020202020204" pitchFamily="34" charset="0"/>
                <a:ea typeface="Yu Gothic" panose="020B0400000000000000" pitchFamily="34" charset="-128"/>
              </a:rPr>
              <a:t>〇〇市場</a:t>
            </a:r>
            <a:r>
              <a:rPr lang="en-US" altLang="ja-JP" sz="1600" b="1" dirty="0">
                <a:solidFill>
                  <a:srgbClr val="054994"/>
                </a:solidFill>
                <a:latin typeface="Avenir Next Demi Bold" panose="020B0503020202020204" pitchFamily="34" charset="0"/>
                <a:ea typeface="Yu Gothic" panose="020B0400000000000000" pitchFamily="34" charset="-128"/>
              </a:rPr>
              <a:t>_</a:t>
            </a:r>
            <a:r>
              <a:rPr lang="ja-JP" altLang="en-US" sz="1600" b="1">
                <a:solidFill>
                  <a:srgbClr val="054994"/>
                </a:solidFill>
                <a:latin typeface="Avenir Next Demi Bold" panose="020B0503020202020204" pitchFamily="34" charset="0"/>
                <a:ea typeface="Yu Gothic" panose="020B0400000000000000" pitchFamily="34" charset="-128"/>
              </a:rPr>
              <a:t>購買フローマップ</a:t>
            </a:r>
            <a:endParaRPr lang="en-US" altLang="ja-JP" sz="1600" b="1" dirty="0">
              <a:solidFill>
                <a:srgbClr val="054994"/>
              </a:solidFill>
              <a:latin typeface="Avenir Next Demi Bold" panose="020B0503020202020204" pitchFamily="34" charset="0"/>
              <a:ea typeface="Yu Gothic" panose="020B0400000000000000" pitchFamily="34" charset="-128"/>
            </a:endParaRPr>
          </a:p>
        </p:txBody>
      </p:sp>
      <p:sp>
        <p:nvSpPr>
          <p:cNvPr id="3" name="正方形/長方形 2">
            <a:extLst>
              <a:ext uri="{FF2B5EF4-FFF2-40B4-BE49-F238E27FC236}">
                <a16:creationId xmlns:a16="http://schemas.microsoft.com/office/drawing/2014/main" id="{B284A102-DB0E-163B-185A-5F2F700B2505}"/>
              </a:ext>
            </a:extLst>
          </p:cNvPr>
          <p:cNvSpPr/>
          <p:nvPr/>
        </p:nvSpPr>
        <p:spPr bwMode="auto">
          <a:xfrm>
            <a:off x="478993" y="3779829"/>
            <a:ext cx="1305512" cy="744239"/>
          </a:xfrm>
          <a:prstGeom prst="rect">
            <a:avLst/>
          </a:prstGeom>
          <a:solidFill>
            <a:schemeClr val="tx2"/>
          </a:solidFill>
          <a:ln>
            <a:no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pPr algn="ctr"/>
            <a:r>
              <a:rPr kumimoji="1" lang="ja-JP" altLang="en-US" sz="1100">
                <a:solidFill>
                  <a:schemeClr val="bg1"/>
                </a:solidFill>
                <a:latin typeface="Meiryo" panose="020B0604030504040204" pitchFamily="34" charset="-128"/>
                <a:ea typeface="Meiryo" panose="020B0604030504040204" pitchFamily="34" charset="-128"/>
              </a:rPr>
              <a:t>ユーザー獲得</a:t>
            </a:r>
            <a:r>
              <a:rPr lang="ja-JP" altLang="en-US" sz="1100">
                <a:solidFill>
                  <a:schemeClr val="bg1"/>
                </a:solidFill>
                <a:latin typeface="Meiryo" panose="020B0604030504040204" pitchFamily="34" charset="-128"/>
                <a:ea typeface="Meiryo" panose="020B0604030504040204" pitchFamily="34" charset="-128"/>
              </a:rPr>
              <a:t>の</a:t>
            </a:r>
            <a:endParaRPr lang="en-US" altLang="ja-JP" sz="1100" dirty="0">
              <a:solidFill>
                <a:schemeClr val="bg1"/>
              </a:solidFill>
              <a:latin typeface="Meiryo" panose="020B0604030504040204" pitchFamily="34" charset="-128"/>
              <a:ea typeface="Meiryo" panose="020B0604030504040204" pitchFamily="34" charset="-128"/>
            </a:endParaRPr>
          </a:p>
          <a:p>
            <a:pPr algn="ctr"/>
            <a:r>
              <a:rPr lang="ja-JP" altLang="en-US" sz="1100">
                <a:solidFill>
                  <a:schemeClr val="bg1"/>
                </a:solidFill>
                <a:latin typeface="Meiryo" panose="020B0604030504040204" pitchFamily="34" charset="-128"/>
                <a:ea typeface="Meiryo" panose="020B0604030504040204" pitchFamily="34" charset="-128"/>
              </a:rPr>
              <a:t>ための集客施策</a:t>
            </a:r>
            <a:endParaRPr lang="en-US" altLang="ja-JP" sz="1100" dirty="0">
              <a:solidFill>
                <a:schemeClr val="bg1"/>
              </a:solidFill>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id="{2C0B39C1-F857-CB35-0B96-1B7CA17A5EDE}"/>
              </a:ext>
            </a:extLst>
          </p:cNvPr>
          <p:cNvSpPr/>
          <p:nvPr/>
        </p:nvSpPr>
        <p:spPr bwMode="auto">
          <a:xfrm>
            <a:off x="3915941" y="3778756"/>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endParaRPr kumimoji="1" lang="en-US" altLang="ja-JP" sz="1000" dirty="0">
              <a:latin typeface="Meiryo" panose="020B0604030504040204" pitchFamily="34" charset="-128"/>
              <a:ea typeface="Meiryo" panose="020B0604030504040204" pitchFamily="34" charset="-128"/>
            </a:endParaRPr>
          </a:p>
        </p:txBody>
      </p:sp>
      <p:sp>
        <p:nvSpPr>
          <p:cNvPr id="29" name="正方形/長方形 28">
            <a:extLst>
              <a:ext uri="{FF2B5EF4-FFF2-40B4-BE49-F238E27FC236}">
                <a16:creationId xmlns:a16="http://schemas.microsoft.com/office/drawing/2014/main" id="{7769B8CB-25EC-9CE1-DAC9-AEA7D7EA72FB}"/>
              </a:ext>
            </a:extLst>
          </p:cNvPr>
          <p:cNvSpPr/>
          <p:nvPr/>
        </p:nvSpPr>
        <p:spPr bwMode="auto">
          <a:xfrm>
            <a:off x="5860157" y="3778756"/>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endParaRPr kumimoji="1" lang="en-US" altLang="ja-JP" sz="1000" dirty="0">
              <a:latin typeface="Meiryo" panose="020B0604030504040204" pitchFamily="34" charset="-128"/>
              <a:ea typeface="Meiryo" panose="020B0604030504040204" pitchFamily="34" charset="-128"/>
            </a:endParaRPr>
          </a:p>
        </p:txBody>
      </p:sp>
      <p:sp>
        <p:nvSpPr>
          <p:cNvPr id="30" name="正方形/長方形 29">
            <a:extLst>
              <a:ext uri="{FF2B5EF4-FFF2-40B4-BE49-F238E27FC236}">
                <a16:creationId xmlns:a16="http://schemas.microsoft.com/office/drawing/2014/main" id="{7AF92FEE-90E0-16D2-1A41-B45064ECA2D3}"/>
              </a:ext>
            </a:extLst>
          </p:cNvPr>
          <p:cNvSpPr/>
          <p:nvPr/>
        </p:nvSpPr>
        <p:spPr bwMode="auto">
          <a:xfrm>
            <a:off x="7802350" y="3778756"/>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endParaRPr kumimoji="1" lang="en-US" altLang="ja-JP" sz="1000" dirty="0">
              <a:latin typeface="Meiryo" panose="020B0604030504040204" pitchFamily="34" charset="-128"/>
              <a:ea typeface="Meiryo" panose="020B0604030504040204" pitchFamily="34" charset="-128"/>
            </a:endParaRPr>
          </a:p>
        </p:txBody>
      </p:sp>
      <p:sp>
        <p:nvSpPr>
          <p:cNvPr id="31" name="正方形/長方形 30">
            <a:extLst>
              <a:ext uri="{FF2B5EF4-FFF2-40B4-BE49-F238E27FC236}">
                <a16:creationId xmlns:a16="http://schemas.microsoft.com/office/drawing/2014/main" id="{90292B70-B0D8-A240-A50D-96C801A2AC2E}"/>
              </a:ext>
            </a:extLst>
          </p:cNvPr>
          <p:cNvSpPr/>
          <p:nvPr/>
        </p:nvSpPr>
        <p:spPr bwMode="auto">
          <a:xfrm>
            <a:off x="1967679" y="3778756"/>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endParaRPr lang="en-US" altLang="ja-JP" sz="1000" dirty="0">
              <a:latin typeface="Meiryo" panose="020B0604030504040204" pitchFamily="34" charset="-128"/>
              <a:ea typeface="Meiryo" panose="020B0604030504040204" pitchFamily="34" charset="-128"/>
            </a:endParaRPr>
          </a:p>
        </p:txBody>
      </p:sp>
      <p:sp>
        <p:nvSpPr>
          <p:cNvPr id="32" name="正方形/長方形 31">
            <a:extLst>
              <a:ext uri="{FF2B5EF4-FFF2-40B4-BE49-F238E27FC236}">
                <a16:creationId xmlns:a16="http://schemas.microsoft.com/office/drawing/2014/main" id="{123CE359-2F83-68D6-AA51-9192EF077E70}"/>
              </a:ext>
            </a:extLst>
          </p:cNvPr>
          <p:cNvSpPr/>
          <p:nvPr/>
        </p:nvSpPr>
        <p:spPr bwMode="auto">
          <a:xfrm>
            <a:off x="9744543" y="3778756"/>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endParaRPr lang="en-US" altLang="ja-JP" sz="1000" dirty="0">
              <a:latin typeface="Meiryo" panose="020B0604030504040204" pitchFamily="34" charset="-128"/>
              <a:ea typeface="Meiryo" panose="020B0604030504040204" pitchFamily="34" charset="-128"/>
            </a:endParaRPr>
          </a:p>
        </p:txBody>
      </p:sp>
      <p:sp>
        <p:nvSpPr>
          <p:cNvPr id="33" name="正方形/長方形 32">
            <a:extLst>
              <a:ext uri="{FF2B5EF4-FFF2-40B4-BE49-F238E27FC236}">
                <a16:creationId xmlns:a16="http://schemas.microsoft.com/office/drawing/2014/main" id="{81E017BF-1C76-A6B8-D66D-C21640BDED74}"/>
              </a:ext>
            </a:extLst>
          </p:cNvPr>
          <p:cNvSpPr/>
          <p:nvPr/>
        </p:nvSpPr>
        <p:spPr bwMode="auto">
          <a:xfrm>
            <a:off x="478993" y="4653312"/>
            <a:ext cx="1305512" cy="744239"/>
          </a:xfrm>
          <a:prstGeom prst="rect">
            <a:avLst/>
          </a:prstGeom>
          <a:solidFill>
            <a:schemeClr val="tx2"/>
          </a:solidFill>
          <a:ln>
            <a:no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pPr algn="ctr"/>
            <a:r>
              <a:rPr kumimoji="1" lang="ja-JP" altLang="en-US" sz="1100">
                <a:solidFill>
                  <a:schemeClr val="bg1"/>
                </a:solidFill>
                <a:latin typeface="Meiryo" panose="020B0604030504040204" pitchFamily="34" charset="-128"/>
                <a:ea typeface="Meiryo" panose="020B0604030504040204" pitchFamily="34" charset="-128"/>
              </a:rPr>
              <a:t>リード化の</a:t>
            </a:r>
            <a:endParaRPr kumimoji="1" lang="en-US" altLang="ja-JP" sz="1100" dirty="0">
              <a:solidFill>
                <a:schemeClr val="bg1"/>
              </a:solidFill>
              <a:latin typeface="Meiryo" panose="020B0604030504040204" pitchFamily="34" charset="-128"/>
              <a:ea typeface="Meiryo" panose="020B0604030504040204" pitchFamily="34" charset="-128"/>
            </a:endParaRPr>
          </a:p>
          <a:p>
            <a:pPr algn="ctr"/>
            <a:r>
              <a:rPr lang="ja-JP" altLang="en-US" sz="1100">
                <a:solidFill>
                  <a:schemeClr val="bg1"/>
                </a:solidFill>
                <a:latin typeface="Meiryo" panose="020B0604030504040204" pitchFamily="34" charset="-128"/>
                <a:ea typeface="Meiryo" panose="020B0604030504040204" pitchFamily="34" charset="-128"/>
              </a:rPr>
              <a:t>ための獲得施策</a:t>
            </a:r>
            <a:endParaRPr lang="en-US" altLang="ja-JP" sz="1100" dirty="0">
              <a:solidFill>
                <a:schemeClr val="bg1"/>
              </a:solidFill>
              <a:latin typeface="Meiryo" panose="020B0604030504040204" pitchFamily="34" charset="-128"/>
              <a:ea typeface="Meiryo" panose="020B0604030504040204" pitchFamily="34" charset="-128"/>
            </a:endParaRPr>
          </a:p>
        </p:txBody>
      </p:sp>
      <p:sp>
        <p:nvSpPr>
          <p:cNvPr id="34" name="正方形/長方形 33">
            <a:extLst>
              <a:ext uri="{FF2B5EF4-FFF2-40B4-BE49-F238E27FC236}">
                <a16:creationId xmlns:a16="http://schemas.microsoft.com/office/drawing/2014/main" id="{359133D9-410C-FB3B-5E10-D4E165698DD0}"/>
              </a:ext>
            </a:extLst>
          </p:cNvPr>
          <p:cNvSpPr/>
          <p:nvPr/>
        </p:nvSpPr>
        <p:spPr bwMode="auto">
          <a:xfrm>
            <a:off x="3915941" y="4652239"/>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endParaRPr kumimoji="1" lang="en-US" altLang="ja-JP" sz="1000" dirty="0">
              <a:latin typeface="Meiryo" panose="020B0604030504040204" pitchFamily="34" charset="-128"/>
              <a:ea typeface="Meiryo" panose="020B0604030504040204" pitchFamily="34" charset="-128"/>
            </a:endParaRPr>
          </a:p>
        </p:txBody>
      </p:sp>
      <p:sp>
        <p:nvSpPr>
          <p:cNvPr id="35" name="正方形/長方形 34">
            <a:extLst>
              <a:ext uri="{FF2B5EF4-FFF2-40B4-BE49-F238E27FC236}">
                <a16:creationId xmlns:a16="http://schemas.microsoft.com/office/drawing/2014/main" id="{CB4B8D19-3E24-D853-6787-8C4AD7E4FC21}"/>
              </a:ext>
            </a:extLst>
          </p:cNvPr>
          <p:cNvSpPr/>
          <p:nvPr/>
        </p:nvSpPr>
        <p:spPr bwMode="auto">
          <a:xfrm>
            <a:off x="5860157" y="4652239"/>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endParaRPr kumimoji="1" lang="en-US" altLang="ja-JP" sz="1000" dirty="0">
              <a:latin typeface="Meiryo" panose="020B0604030504040204" pitchFamily="34" charset="-128"/>
              <a:ea typeface="Meiryo" panose="020B0604030504040204" pitchFamily="34" charset="-128"/>
            </a:endParaRPr>
          </a:p>
        </p:txBody>
      </p:sp>
      <p:sp>
        <p:nvSpPr>
          <p:cNvPr id="36" name="正方形/長方形 35">
            <a:extLst>
              <a:ext uri="{FF2B5EF4-FFF2-40B4-BE49-F238E27FC236}">
                <a16:creationId xmlns:a16="http://schemas.microsoft.com/office/drawing/2014/main" id="{3C7F779F-5398-7C39-3B27-F43E63D8CE31}"/>
              </a:ext>
            </a:extLst>
          </p:cNvPr>
          <p:cNvSpPr/>
          <p:nvPr/>
        </p:nvSpPr>
        <p:spPr bwMode="auto">
          <a:xfrm>
            <a:off x="7802350" y="4652239"/>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endParaRPr kumimoji="1" lang="en-US" altLang="ja-JP" sz="1000" dirty="0">
              <a:latin typeface="Meiryo" panose="020B0604030504040204" pitchFamily="34" charset="-128"/>
              <a:ea typeface="Meiryo" panose="020B0604030504040204" pitchFamily="34" charset="-128"/>
            </a:endParaRPr>
          </a:p>
        </p:txBody>
      </p:sp>
      <p:sp>
        <p:nvSpPr>
          <p:cNvPr id="37" name="正方形/長方形 36">
            <a:extLst>
              <a:ext uri="{FF2B5EF4-FFF2-40B4-BE49-F238E27FC236}">
                <a16:creationId xmlns:a16="http://schemas.microsoft.com/office/drawing/2014/main" id="{35E0C7E3-22C5-3423-5C83-59D73A6D65E5}"/>
              </a:ext>
            </a:extLst>
          </p:cNvPr>
          <p:cNvSpPr/>
          <p:nvPr/>
        </p:nvSpPr>
        <p:spPr bwMode="auto">
          <a:xfrm>
            <a:off x="1967679" y="4652239"/>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endParaRPr lang="en-US" altLang="ja-JP" sz="1000" dirty="0">
              <a:latin typeface="Meiryo" panose="020B0604030504040204" pitchFamily="34" charset="-128"/>
              <a:ea typeface="Meiryo" panose="020B0604030504040204" pitchFamily="34" charset="-128"/>
            </a:endParaRPr>
          </a:p>
        </p:txBody>
      </p:sp>
      <p:sp>
        <p:nvSpPr>
          <p:cNvPr id="38" name="正方形/長方形 37">
            <a:extLst>
              <a:ext uri="{FF2B5EF4-FFF2-40B4-BE49-F238E27FC236}">
                <a16:creationId xmlns:a16="http://schemas.microsoft.com/office/drawing/2014/main" id="{8D73E4E4-7186-A874-C726-5C5D02B28B70}"/>
              </a:ext>
            </a:extLst>
          </p:cNvPr>
          <p:cNvSpPr/>
          <p:nvPr/>
        </p:nvSpPr>
        <p:spPr bwMode="auto">
          <a:xfrm>
            <a:off x="9744543" y="4652239"/>
            <a:ext cx="1872208" cy="744239"/>
          </a:xfrm>
          <a:prstGeom prst="rect">
            <a:avLst/>
          </a:prstGeom>
          <a:solidFill>
            <a:schemeClr val="bg1"/>
          </a:solidFill>
          <a:ln>
            <a:solidFill>
              <a:schemeClr val="dk1">
                <a:shade val="95000"/>
                <a:satMod val="105000"/>
              </a:schemeClr>
            </a:solidFill>
            <a:headEnd type="none"/>
            <a:tailEnd type="none"/>
          </a:ln>
        </p:spPr>
        <p:style>
          <a:lnRef idx="1">
            <a:schemeClr val="dk1"/>
          </a:lnRef>
          <a:fillRef idx="0">
            <a:schemeClr val="dk1"/>
          </a:fillRef>
          <a:effectRef idx="0">
            <a:schemeClr val="dk1"/>
          </a:effectRef>
          <a:fontRef idx="minor">
            <a:schemeClr val="tx1"/>
          </a:fontRef>
        </p:style>
        <p:txBody>
          <a:bodyPr rtlCol="0" anchor="ctr"/>
          <a:lstStyle/>
          <a:p>
            <a:endParaRPr lang="en-US" altLang="ja-JP" sz="1000" dirty="0">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400F2132-3B86-3B03-F349-05E2932307CA}"/>
              </a:ext>
            </a:extLst>
          </p:cNvPr>
          <p:cNvSpPr/>
          <p:nvPr/>
        </p:nvSpPr>
        <p:spPr>
          <a:xfrm>
            <a:off x="464872" y="5552948"/>
            <a:ext cx="11151879" cy="74423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a:solidFill>
                  <a:schemeClr val="tx1"/>
                </a:solidFill>
              </a:rPr>
              <a:t>コメントが入ります</a:t>
            </a:r>
          </a:p>
        </p:txBody>
      </p:sp>
    </p:spTree>
    <p:extLst>
      <p:ext uri="{BB962C8B-B14F-4D97-AF65-F5344CB8AC3E}">
        <p14:creationId xmlns:p14="http://schemas.microsoft.com/office/powerpoint/2010/main" val="36760174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4188</TotalTime>
  <Words>207</Words>
  <Application>Microsoft Macintosh PowerPoint</Application>
  <PresentationFormat>ワイド画面</PresentationFormat>
  <Paragraphs>25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vt:lpstr>
      <vt:lpstr>游ゴシック</vt:lpstr>
      <vt:lpstr>Arial</vt:lpstr>
      <vt:lpstr>Avenir Next</vt:lpstr>
      <vt:lpstr>Avenir Next Demi Bold</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sato hayato</dc:creator>
  <cp:lastModifiedBy>テクノポート 徳山</cp:lastModifiedBy>
  <cp:revision>417</cp:revision>
  <dcterms:created xsi:type="dcterms:W3CDTF">2021-06-21T02:07:46Z</dcterms:created>
  <dcterms:modified xsi:type="dcterms:W3CDTF">2024-06-07T05:29:14Z</dcterms:modified>
</cp:coreProperties>
</file>